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4"/>
  </p:notesMasterIdLst>
  <p:handoutMasterIdLst>
    <p:handoutMasterId r:id="rId5"/>
  </p:handoutMasterIdLst>
  <p:sldIdLst>
    <p:sldId id="258" r:id="rId2"/>
    <p:sldId id="26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120" userDrawn="1">
          <p15:clr>
            <a:srgbClr val="A4A3A4"/>
          </p15:clr>
        </p15:guide>
        <p15:guide id="3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8B91"/>
    <a:srgbClr val="46BA96"/>
    <a:srgbClr val="278894"/>
    <a:srgbClr val="17435B"/>
    <a:srgbClr val="14405A"/>
    <a:srgbClr val="185C72"/>
    <a:srgbClr val="157A7F"/>
    <a:srgbClr val="42BFBB"/>
    <a:srgbClr val="E1FEDA"/>
    <a:srgbClr val="FEF7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8" autoAdjust="0"/>
    <p:restoredTop sz="73363" autoAdjust="0"/>
  </p:normalViewPr>
  <p:slideViewPr>
    <p:cSldViewPr snapToGrid="0">
      <p:cViewPr varScale="1">
        <p:scale>
          <a:sx n="117" d="100"/>
          <a:sy n="117" d="100"/>
        </p:scale>
        <p:origin x="180" y="108"/>
      </p:cViewPr>
      <p:guideLst>
        <p:guide orient="horz" pos="2160"/>
        <p:guide pos="512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0B5D9-E66D-4CE1-85A8-AF5764732F82}" type="datetimeFigureOut">
              <a:rPr lang="fr-FR" smtClean="0"/>
              <a:t>07/02/2017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20A63-842F-4D49-9BDC-15474D2A2EC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4212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6C6D3-E19D-4DF8-9700-EF35BFA83A8B}" type="datetimeFigureOut">
              <a:rPr lang="de-CH" smtClean="0"/>
              <a:t>07.02.2017</a:t>
            </a:fld>
            <a:endParaRPr lang="de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DE3D69-16DA-46CF-BFCD-1A27B9377ED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84319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5994400"/>
            <a:ext cx="9144000" cy="86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2" cstate="print">
            <a:duotone>
              <a:prstClr val="black"/>
              <a:srgbClr val="248B91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7" b="18329"/>
          <a:stretch/>
        </p:blipFill>
        <p:spPr>
          <a:xfrm flipH="1">
            <a:off x="5054601" y="513267"/>
            <a:ext cx="7137400" cy="6349607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3" cstate="print">
            <a:duotone>
              <a:prstClr val="black"/>
              <a:srgbClr val="248B91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0" y="1385795"/>
            <a:ext cx="3478238" cy="5484905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028304" y="3053014"/>
            <a:ext cx="10135393" cy="1630363"/>
          </a:xfrm>
          <a:prstGeom prst="rect">
            <a:avLst/>
          </a:prstGeom>
          <a:solidFill>
            <a:srgbClr val="185C72">
              <a:alpha val="74902"/>
            </a:srgbClr>
          </a:solidFill>
          <a:ln>
            <a:solidFill>
              <a:srgbClr val="42BFBB"/>
            </a:solidFill>
          </a:ln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de-CH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028304" y="5021175"/>
            <a:ext cx="10135393" cy="1217700"/>
          </a:xfrm>
          <a:prstGeom prst="rect">
            <a:avLst/>
          </a:prstGeom>
          <a:solidFill>
            <a:srgbClr val="185C72">
              <a:alpha val="74902"/>
            </a:srgbClr>
          </a:solidFill>
          <a:ln>
            <a:solidFill>
              <a:srgbClr val="42BFBB"/>
            </a:solidFill>
          </a:ln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de-CH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0"/>
            <a:ext cx="7239000" cy="120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42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0376" y="22812"/>
            <a:ext cx="11287124" cy="834437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21594" y="66675"/>
            <a:ext cx="11117511" cy="749801"/>
          </a:xfrm>
          <a:prstGeom prst="rect">
            <a:avLst/>
          </a:prstGeom>
          <a:solidFill>
            <a:srgbClr val="185C72">
              <a:alpha val="60000"/>
            </a:srgbClr>
          </a:solidFill>
          <a:ln>
            <a:noFill/>
          </a:ln>
        </p:spPr>
        <p:txBody>
          <a:bodyPr anchor="ctr"/>
          <a:lstStyle>
            <a:lvl1pPr>
              <a:defRPr lang="de-CH" sz="32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en-US" dirty="0" smtClean="0"/>
              <a:t>Click to edit Master title style</a:t>
            </a:r>
            <a:endParaRPr lang="de-CH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57187" y="1023520"/>
            <a:ext cx="11542713" cy="471955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743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solidFill>
                  <a:srgbClr val="1743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solidFill>
                  <a:srgbClr val="1743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solidFill>
                  <a:srgbClr val="1743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solidFill>
                  <a:srgbClr val="1743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CH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67200" y="6086475"/>
            <a:ext cx="6950242" cy="685800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rgbClr val="185C7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17442" y="6086475"/>
            <a:ext cx="689811" cy="685800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rgbClr val="185C7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B5F642D-6A31-4596-8C22-CC368C1BDF36}" type="slidenum">
              <a:rPr lang="de-CH" smtClean="0"/>
              <a:pPr/>
              <a:t>‹#›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3819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67200" y="6086475"/>
            <a:ext cx="6950242" cy="685800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rgbClr val="185C7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17442" y="6086475"/>
            <a:ext cx="689811" cy="685800"/>
          </a:xfrm>
          <a:prstGeom prst="rect">
            <a:avLst/>
          </a:prstGeom>
        </p:spPr>
        <p:txBody>
          <a:bodyPr anchor="ctr"/>
          <a:lstStyle>
            <a:lvl1pPr algn="r">
              <a:defRPr sz="1400">
                <a:solidFill>
                  <a:srgbClr val="185C7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B5F642D-6A31-4596-8C22-CC368C1BDF36}" type="slidenum">
              <a:rPr lang="de-CH" smtClean="0"/>
              <a:pPr/>
              <a:t>‹#›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91145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15718"/>
            <a:ext cx="3657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Title</a:t>
            </a:r>
            <a:endParaRPr lang="de-CH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de-CH" dirty="0" err="1" smtClean="0"/>
              <a:t>Authors</a:t>
            </a:r>
            <a:endParaRPr lang="de-CH" dirty="0" smtClean="0"/>
          </a:p>
          <a:p>
            <a:r>
              <a:rPr lang="de-CH" dirty="0" err="1" smtClean="0"/>
              <a:t>Affiliations</a:t>
            </a:r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321310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 advClick="0" advTm="5000"/>
    </mc:Choice>
    <mc:Fallback xmlns=""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3B5F642D-6A31-4596-8C22-CC368C1BDF36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962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950</TotalTime>
  <Words>4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 Theme</vt:lpstr>
      <vt:lpstr>Title</vt:lpstr>
      <vt:lpstr>PowerPoint Presentation</vt:lpstr>
    </vt:vector>
  </TitlesOfParts>
  <Company>DRZ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Marra  Alessia</dc:creator>
  <cp:lastModifiedBy>BB</cp:lastModifiedBy>
  <cp:revision>58</cp:revision>
  <dcterms:created xsi:type="dcterms:W3CDTF">2015-03-02T13:48:54Z</dcterms:created>
  <dcterms:modified xsi:type="dcterms:W3CDTF">2017-02-07T17:03:45Z</dcterms:modified>
</cp:coreProperties>
</file>