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et modifiez le titre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C08BEA71-6BA3-3E42-BFA6-846EB0B676BA}" type="datetimeFigureOut">
              <a:rPr lang="fr-FR" smtClean="0"/>
              <a:t>10/12/13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1D5EDC5B-90C7-154C-857C-EFE95104E5E5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trace d’un MOOC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point de vue de l’apprenant sur </a:t>
            </a:r>
            <a:r>
              <a:rPr lang="fr-FR" dirty="0" err="1" smtClean="0"/>
              <a:t>Claroline</a:t>
            </a:r>
            <a:r>
              <a:rPr lang="fr-FR" dirty="0" smtClean="0"/>
              <a:t> </a:t>
            </a:r>
            <a:r>
              <a:rPr lang="fr-FR" dirty="0" err="1" smtClean="0"/>
              <a:t>Connect</a:t>
            </a:r>
            <a:endParaRPr lang="fr-FR" dirty="0" smtClean="0"/>
          </a:p>
          <a:p>
            <a:r>
              <a:rPr lang="fr-FR" dirty="0" smtClean="0"/>
              <a:t>Scénario et vue « d’artiste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27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l’inscription</a:t>
            </a:r>
            <a:endParaRPr lang="fr-FR" dirty="0"/>
          </a:p>
        </p:txBody>
      </p:sp>
      <p:pic>
        <p:nvPicPr>
          <p:cNvPr id="4" name="Espace réservé du contenu 3" descr="connexion_ouverture-creation_trac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7" t="-21650" r="-1055" b="38057"/>
          <a:stretch/>
        </p:blipFill>
        <p:spPr>
          <a:xfrm>
            <a:off x="571499" y="87255"/>
            <a:ext cx="8318029" cy="6534429"/>
          </a:xfrm>
        </p:spPr>
      </p:pic>
    </p:spTree>
    <p:extLst>
      <p:ext uri="{BB962C8B-B14F-4D97-AF65-F5344CB8AC3E}">
        <p14:creationId xmlns:p14="http://schemas.microsoft.com/office/powerpoint/2010/main" val="268098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Activité</a:t>
            </a:r>
            <a:endParaRPr lang="fr-FR" dirty="0"/>
          </a:p>
        </p:txBody>
      </p:sp>
      <p:pic>
        <p:nvPicPr>
          <p:cNvPr id="4" name="Espace réservé du contenu 3" descr="choix-activi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r="9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4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trace « réflexive »</a:t>
            </a:r>
            <a:endParaRPr lang="fr-FR" dirty="0"/>
          </a:p>
        </p:txBody>
      </p:sp>
      <p:pic>
        <p:nvPicPr>
          <p:cNvPr id="4" name="Espace réservé du contenu 3" descr="interface_utilisateur_tra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6" b="21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283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Trace « réflexive » (2)</a:t>
            </a:r>
            <a:endParaRPr lang="fr-FR" dirty="0"/>
          </a:p>
        </p:txBody>
      </p:sp>
      <p:pic>
        <p:nvPicPr>
          <p:cNvPr id="4" name="Espace réservé du contenu 3" descr="trace_activite_fenetre_extern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4" b="27125"/>
          <a:stretch/>
        </p:blipFill>
        <p:spPr>
          <a:xfrm>
            <a:off x="571500" y="1706321"/>
            <a:ext cx="8001000" cy="3955560"/>
          </a:xfrm>
        </p:spPr>
      </p:pic>
    </p:spTree>
    <p:extLst>
      <p:ext uri="{BB962C8B-B14F-4D97-AF65-F5344CB8AC3E}">
        <p14:creationId xmlns:p14="http://schemas.microsoft.com/office/powerpoint/2010/main" val="320807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27</TotalTime>
  <Words>26</Words>
  <Application>Microsoft Macintosh PowerPoint</Application>
  <PresentationFormat>Présentation à l'écran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Travelogue</vt:lpstr>
      <vt:lpstr>La trace d’un MOOC</vt:lpstr>
      <vt:lpstr>À l’inscription</vt:lpstr>
      <vt:lpstr>Choix Activité</vt:lpstr>
      <vt:lpstr>La trace « réflexive »</vt:lpstr>
      <vt:lpstr>Trace « réflexive » (2)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trace d’un MOOC</dc:title>
  <dc:creator>Alain Mille</dc:creator>
  <cp:lastModifiedBy>Alain Mille</cp:lastModifiedBy>
  <cp:revision>5</cp:revision>
  <dcterms:created xsi:type="dcterms:W3CDTF">2013-12-09T17:05:20Z</dcterms:created>
  <dcterms:modified xsi:type="dcterms:W3CDTF">2013-12-10T20:47:38Z</dcterms:modified>
</cp:coreProperties>
</file>